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B7B"/>
    <a:srgbClr val="E2D1C4"/>
    <a:srgbClr val="D7BFAD"/>
    <a:srgbClr val="DFC7BF"/>
    <a:srgbClr val="E7D5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240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Правила землепользования и застройки муниципального образования «город Тетюши» Тетюшского муниципального района Республики Татарстан. </a:t>
            </a:r>
          </a:p>
          <a:p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Фрагмент Карты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градостроительного зонирования. Территориальные зоны.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(до внесения изменений)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5536" b="9966"/>
          <a:stretch>
            <a:fillRect/>
          </a:stretch>
        </p:blipFill>
        <p:spPr bwMode="auto">
          <a:xfrm>
            <a:off x="-1" y="714356"/>
            <a:ext cx="9144001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Рустем</dc:creator>
  <cp:lastModifiedBy>Рустем</cp:lastModifiedBy>
  <cp:revision>11</cp:revision>
  <dcterms:created xsi:type="dcterms:W3CDTF">2018-01-26T10:56:29Z</dcterms:created>
  <dcterms:modified xsi:type="dcterms:W3CDTF">2018-07-31T11:24:46Z</dcterms:modified>
</cp:coreProperties>
</file>